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Nanum Gothic"/>
      <p:regular r:id="rId17"/>
      <p:bold r:id="rId18"/>
    </p:embeddedFont>
    <p:embeddedFont>
      <p:font typeface="NanumGothic ExtraBold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NanumGothic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NanumGothicExtraBold-bold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NanumGothic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9b589957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19b589957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19b58995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19b589957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19b589957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19b589957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b589957c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9b589957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b589957c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9b589957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9b589957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5기 KAGGLE/DACON 3팀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2022.03.15</a:t>
            </a:r>
            <a:endParaRPr b="1"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b="1" i="0" sz="11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5964866" y="1754700"/>
            <a:ext cx="311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김동영 _ 중앙대학교 소프트웨어학부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박도영 _ 중앙대학교 기계공학부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이윤지 _ 중앙대학교 응용통계학과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540" y="1754700"/>
            <a:ext cx="4279918" cy="245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" sz="32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b="0" i="0" sz="32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5154826" y="1057538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41042" y="1055549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6923232" y="1055550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572783" y="1055549"/>
            <a:ext cx="1566600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830841" y="2450401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4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3419882" y="2450979"/>
            <a:ext cx="16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</a:t>
            </a:r>
            <a:endParaRPr b="0" i="0" sz="14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5211747" y="2450401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b="0" i="0" sz="14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7120469" y="2452931"/>
            <a:ext cx="25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</a:t>
            </a:r>
            <a:endParaRPr b="0" i="0" sz="14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 rot="10800000">
            <a:off x="1778000" y="2873327"/>
            <a:ext cx="1219200" cy="0"/>
          </a:xfrm>
          <a:prstGeom prst="straightConnector1">
            <a:avLst/>
          </a:prstGeom>
          <a:noFill/>
          <a:ln cap="flat" cmpd="sng" w="127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7"/>
          <p:cNvCxnSpPr/>
          <p:nvPr/>
        </p:nvCxnSpPr>
        <p:spPr>
          <a:xfrm rot="10800000">
            <a:off x="3522134" y="2873327"/>
            <a:ext cx="1219200" cy="0"/>
          </a:xfrm>
          <a:prstGeom prst="straightConnector1">
            <a:avLst/>
          </a:prstGeom>
          <a:noFill/>
          <a:ln cap="flat" cmpd="sng" w="127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7"/>
          <p:cNvCxnSpPr/>
          <p:nvPr/>
        </p:nvCxnSpPr>
        <p:spPr>
          <a:xfrm rot="10800000">
            <a:off x="5334000" y="2873327"/>
            <a:ext cx="1219200" cy="0"/>
          </a:xfrm>
          <a:prstGeom prst="straightConnector1">
            <a:avLst/>
          </a:prstGeom>
          <a:noFill/>
          <a:ln cap="flat" cmpd="sng" w="127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7"/>
          <p:cNvCxnSpPr/>
          <p:nvPr/>
        </p:nvCxnSpPr>
        <p:spPr>
          <a:xfrm rot="10800000">
            <a:off x="7120469" y="2873327"/>
            <a:ext cx="1219200" cy="0"/>
          </a:xfrm>
          <a:prstGeom prst="straightConnector1">
            <a:avLst/>
          </a:prstGeom>
          <a:noFill/>
          <a:ln cap="flat" cmpd="sng" w="127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0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5" y="306875"/>
            <a:ext cx="175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descr="텍스트이(가) 표시된 사진&#10;&#10;자동 생성된 설명" id="146" name="Google Shape;14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5732" y="2247457"/>
            <a:ext cx="5983380" cy="116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1556474" y="762075"/>
            <a:ext cx="49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Kaggle, DACON의 우수 Notebook을 분석하는 스터디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1556475" y="1081900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DACON 대회에 참가하여 상위 등수 안에 들 수 있는 실력을 기르는 것을 목표 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b="0" i="0" sz="10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7405" y="924013"/>
            <a:ext cx="6417393" cy="365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1709713" y="1166747"/>
            <a:ext cx="3333300" cy="1516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5221330" y="1166746"/>
            <a:ext cx="3333300" cy="1516200"/>
          </a:xfrm>
          <a:prstGeom prst="rect">
            <a:avLst/>
          </a:prstGeom>
          <a:solidFill>
            <a:srgbClr val="19264B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221330" y="2848864"/>
            <a:ext cx="3333300" cy="1516200"/>
          </a:xfrm>
          <a:prstGeom prst="rect">
            <a:avLst/>
          </a:prstGeom>
          <a:solidFill>
            <a:srgbClr val="19264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709713" y="2848864"/>
            <a:ext cx="3333300" cy="1516200"/>
          </a:xfrm>
          <a:prstGeom prst="rect">
            <a:avLst/>
          </a:prstGeom>
          <a:solidFill>
            <a:srgbClr val="19264B">
              <a:alpha val="2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b="0" i="0" sz="10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709713" y="1231635"/>
            <a:ext cx="26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선정한 대회의 우수 코드 중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각자 리뷰할 코드를 선택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221325" y="1231625"/>
            <a:ext cx="35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스터디까지 개인별로 코드를 리뷰,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필요한 부분을 공부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5221330" y="2848864"/>
            <a:ext cx="32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스터디에서 각자 리뷰한 내용을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발표하고, 질의응답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1709713" y="2848863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스터디에서 다룰 대회 선정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3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b="0" i="0" sz="10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556481" y="762086"/>
            <a:ext cx="43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3/19 스터디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999" y="1191233"/>
            <a:ext cx="5662467" cy="108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94076" l="0" r="0" t="0"/>
          <a:stretch/>
        </p:blipFill>
        <p:spPr>
          <a:xfrm>
            <a:off x="2211000" y="2309115"/>
            <a:ext cx="5662466" cy="19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6">
            <a:alphaModFix/>
          </a:blip>
          <a:srcRect b="9107" l="0" r="0" t="77754"/>
          <a:stretch/>
        </p:blipFill>
        <p:spPr>
          <a:xfrm>
            <a:off x="2213822" y="3791478"/>
            <a:ext cx="5662466" cy="42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7">
            <a:alphaModFix/>
          </a:blip>
          <a:srcRect b="41560" l="0" r="0" t="45301"/>
          <a:stretch/>
        </p:blipFill>
        <p:spPr>
          <a:xfrm>
            <a:off x="2210999" y="2863454"/>
            <a:ext cx="5662466" cy="4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8">
            <a:alphaModFix/>
          </a:blip>
          <a:srcRect b="52775" l="0" r="0" t="34995"/>
          <a:stretch/>
        </p:blipFill>
        <p:spPr>
          <a:xfrm>
            <a:off x="2207364" y="3342283"/>
            <a:ext cx="5662466" cy="39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6075158" y="2959100"/>
            <a:ext cx="16401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6116590" y="3373175"/>
            <a:ext cx="16401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135696" y="3866424"/>
            <a:ext cx="16401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7213601" y="2910068"/>
            <a:ext cx="5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0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김동영</a:t>
            </a:r>
            <a:endParaRPr i="0" sz="10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7213601" y="3365967"/>
            <a:ext cx="5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0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박도영</a:t>
            </a:r>
            <a:endParaRPr i="0" sz="10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7213601" y="3836000"/>
            <a:ext cx="5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0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이윤지</a:t>
            </a:r>
            <a:endParaRPr i="0" sz="10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22073" y="90677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122073" y="304618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주제 선정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122073" y="529269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방식 제정  </a:t>
            </a:r>
            <a:endParaRPr b="0" i="0" sz="1000" u="none" cap="none" strike="noStrike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122073" y="74321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 </a:t>
            </a:r>
            <a:endParaRPr b="0" i="0" sz="10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408974" y="306875"/>
            <a:ext cx="22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556473" y="795200"/>
            <a:ext cx="4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시간 및 장소 : 토요일 밤 10시,  비대면</a:t>
            </a:r>
            <a:endParaRPr i="0" sz="14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19" name="Google Shape;219;p32"/>
          <p:cNvGraphicFramePr/>
          <p:nvPr/>
        </p:nvGraphicFramePr>
        <p:xfrm>
          <a:off x="1639031" y="1742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{96FB1A28-4BEE-4DC9-A999-D609107A7781}</a:tableStyleId>
              </a:tblPr>
              <a:tblGrid>
                <a:gridCol w="660400"/>
                <a:gridCol w="723900"/>
                <a:gridCol w="2438400"/>
                <a:gridCol w="1003300"/>
                <a:gridCol w="222250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주차</a:t>
                      </a:r>
                      <a:endParaRPr i="0" sz="10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i="0" sz="10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 주제</a:t>
                      </a:r>
                      <a:endParaRPr i="0" sz="10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reviewer</a:t>
                      </a:r>
                      <a:endParaRPr i="0" sz="10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19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CUAI 스터디 발표자</a:t>
                      </a:r>
                      <a:endParaRPr i="0" sz="10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19264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03/12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박도영(3/15)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03/19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DACON 사물 이미지 분류 경진대회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이윤지(3/2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03/26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vMerge="1"/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04/02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김동영(5/3)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04/30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vMerge="1"/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05/07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박도영(5/24)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05/14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vMerge="1"/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 vMerge="1"/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05/28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미정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스터디원 전체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" marB="0" marR="6350" marL="6350" anchor="ctr">
                    <a:solidFill>
                      <a:srgbClr val="E8E9ED"/>
                    </a:solidFill>
                  </a:tcPr>
                </a:tc>
              </a:tr>
            </a:tbl>
          </a:graphicData>
        </a:graphic>
      </p:graphicFrame>
      <p:sp>
        <p:nvSpPr>
          <p:cNvPr id="220" name="Google Shape;220;p32"/>
          <p:cNvSpPr txBox="1"/>
          <p:nvPr/>
        </p:nvSpPr>
        <p:spPr>
          <a:xfrm>
            <a:off x="1610093" y="3840521"/>
            <a:ext cx="71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8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* 스터디원 개인 사정에 따라 변경될 수 있음. 변경이 필요할 시 사전에 카톡방에 공지</a:t>
            </a:r>
            <a:endParaRPr i="0" sz="8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b="0" i="0" sz="2800" u="none" cap="none" strike="noStrik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